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E5F68-3FDF-49EE-A566-45CE905E4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A884E9-75E7-415F-ABD1-E357B82E5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B67AF6-2421-476C-BBA0-ABCCCAA1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0D3EDF-1BAE-4B9F-9F2E-2C7C56C1D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37EC18-11D4-43B2-81A7-51C1E4EE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29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3FB6B3-4E50-481E-ADA7-766C4318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1ECDBA-ABED-4D06-9044-0CDF0A1A6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096C09-2F05-4887-BDE8-3D272F42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BA68AC-6971-4214-AFCD-EFD1A4AF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B1000D-A57F-41AD-ABB1-E42B0398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57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38303B-A42D-476C-8624-6563D33D8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4626A9-BDCC-41F5-A903-4E4B8BF37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A51067-6424-47CB-A25F-A87DFC1A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BD05D5-A4AC-4EC3-B27C-81A45BE7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05C008-AF01-435F-ADFF-C5FD33CF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67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3B162-9F6A-4E1C-8AB3-B6C576F9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116CC7-AA92-4897-A9C0-4F2F23832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76EA24-B519-49C5-AB87-22ACC0B4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1CA520-605B-43DC-919E-34FF8707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FC74C6-EE20-4A28-BC7B-F33F8FA6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406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5A4743-4F15-4966-ACF8-F0731784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D217BC-C8DB-4FC6-939A-AD6A73839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CF2AD3-14C7-4A8C-BF18-CF80EEAB0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0D8BFF-B9C0-4DCC-A90F-1A54C61D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C34832-1732-49D5-B268-584DC1EA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75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7F85B-2417-4121-A172-A38A4CA9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5D4E2F-3E2A-4A39-8E78-BB89D2079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827F4E-C847-4506-B765-1B77774B2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83A73C-2AAC-43A5-96C9-CDFC8CB19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CD084B-5589-45F6-9E07-AB22D9F14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B90C83-DACF-445F-9B83-3A4551EE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BC580-52B1-4300-8445-6123069A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EEB40B-E360-44E9-A0CA-9C71CBF37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D4B277-170E-42EA-BCCD-9C31E9459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36BD6B-C688-4741-8E8E-6FDC0D8F0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A80CD3B-BB9A-4E63-83DC-1D73287AC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0BD4C7-6E6D-4190-9A9F-279E4F8F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D316B4-1C91-4961-BD6E-2186133F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8A2BD2-4FFB-4309-B77D-DF7D932C7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251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C1B14-69F0-41EE-BA47-CC646DC00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7DA5DA-A19B-4B5A-B7AC-764DFC3C1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3936C1-E4C1-4586-B577-B9E37102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7F1BBA-2B15-49FE-AC8E-6CCBA2FB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04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6B6C11-5C91-4F67-8C70-B6C50683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BF2542-174D-4C83-AF89-AB34E0F21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BD3886-E282-4FEB-A300-25FE19622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894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AC824-42F1-40AE-8548-4F07851B0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56B316-4B42-4AD6-A75A-932422401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CCB12E-EA2B-4F58-83DE-4A99AAAC0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D86CC6-548C-4FE6-96EF-D6742E95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2BE8C7-E18A-4677-86EC-245DA684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B023BC-531D-4519-90A3-38BE19D2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95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AF226-A287-42D7-BD3B-1A1DACFF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ED131F3-CED2-417B-80D2-5232FB442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C1645E-F992-412B-AA89-EAC8A45E9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9D5DBD-8889-4BB8-9420-9FBE698D6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4C78EA-8437-4206-861B-5E8CC125E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47A834-87AC-49F6-8E2C-D952911F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213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AF2F553-48C2-4A0F-9EBA-B6366EB35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306930-6A01-44B9-A38D-03E28C811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1E2A0D-5D63-4546-AAD3-8398189587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12F6C-0E9D-4EA6-A5F0-1E6C517B1889}" type="datetimeFigureOut">
              <a:rPr lang="es-ES" smtClean="0"/>
              <a:t>01/01/2022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7C15FB-B139-40DF-AC37-9DF6F9774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20962-B9C3-4DE7-98ED-447F6075F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C7B12-C6A7-4240-AE9A-5E4293C81F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5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Gráfico, Gráfico de líneas, Gráfico de dispersión&#10;&#10;Descripción generada automáticamente">
            <a:extLst>
              <a:ext uri="{FF2B5EF4-FFF2-40B4-BE49-F238E27FC236}">
                <a16:creationId xmlns:a16="http://schemas.microsoft.com/office/drawing/2014/main" id="{9655ACC0-4661-4376-9A41-4AA9E815A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7014" y="4192837"/>
            <a:ext cx="3486784" cy="1767058"/>
          </a:xfrm>
          <a:prstGeom prst="rect">
            <a:avLst/>
          </a:prstGeom>
        </p:spPr>
      </p:pic>
      <p:pic>
        <p:nvPicPr>
          <p:cNvPr id="5" name="Imagen 4" descr="Gráfico, Gráfico de líneas&#10;&#10;Descripción generada automáticamente">
            <a:extLst>
              <a:ext uri="{FF2B5EF4-FFF2-40B4-BE49-F238E27FC236}">
                <a16:creationId xmlns:a16="http://schemas.microsoft.com/office/drawing/2014/main" id="{0633BBE2-7987-4002-AACE-5E534F9DE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655" y="1820571"/>
            <a:ext cx="2366718" cy="2111535"/>
          </a:xfrm>
          <a:prstGeom prst="rect">
            <a:avLst/>
          </a:prstGeom>
        </p:spPr>
      </p:pic>
      <p:pic>
        <p:nvPicPr>
          <p:cNvPr id="6" name="Imagen 5" descr="Gráfico, Gráfico de dispersión&#10;&#10;Descripción generada automáticamente">
            <a:extLst>
              <a:ext uri="{FF2B5EF4-FFF2-40B4-BE49-F238E27FC236}">
                <a16:creationId xmlns:a16="http://schemas.microsoft.com/office/drawing/2014/main" id="{130F7D61-C4CE-4EF0-B1FE-67ADC8849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3386" y="1820571"/>
            <a:ext cx="2366718" cy="205495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21AA78E-F4D7-4606-A707-62AB31843606}"/>
              </a:ext>
            </a:extLst>
          </p:cNvPr>
          <p:cNvSpPr txBox="1"/>
          <p:nvPr/>
        </p:nvSpPr>
        <p:spPr>
          <a:xfrm>
            <a:off x="4068964" y="1820571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Lineal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09F0A88-4576-4E40-841D-C50F46ECC7BD}"/>
              </a:ext>
            </a:extLst>
          </p:cNvPr>
          <p:cNvSpPr txBox="1"/>
          <p:nvPr/>
        </p:nvSpPr>
        <p:spPr>
          <a:xfrm>
            <a:off x="6819425" y="1820571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Cóncava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ABB6126-7D41-4025-8E89-8DE8A5F97D5E}"/>
              </a:ext>
            </a:extLst>
          </p:cNvPr>
          <p:cNvSpPr txBox="1"/>
          <p:nvPr/>
        </p:nvSpPr>
        <p:spPr>
          <a:xfrm>
            <a:off x="5202253" y="4249419"/>
            <a:ext cx="984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Convexa</a:t>
            </a:r>
          </a:p>
        </p:txBody>
      </p:sp>
    </p:spTree>
    <p:extLst>
      <p:ext uri="{BB962C8B-B14F-4D97-AF65-F5344CB8AC3E}">
        <p14:creationId xmlns:p14="http://schemas.microsoft.com/office/powerpoint/2010/main" val="13836357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VILLEGAS LIROLA</dc:creator>
  <cp:lastModifiedBy>FRANCISCO VILLEGAS LIROLA</cp:lastModifiedBy>
  <cp:revision>1</cp:revision>
  <dcterms:created xsi:type="dcterms:W3CDTF">2021-12-28T09:56:40Z</dcterms:created>
  <dcterms:modified xsi:type="dcterms:W3CDTF">2022-01-01T16:08:07Z</dcterms:modified>
</cp:coreProperties>
</file>